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FC48F04-5701-4A9B-AA3F-B9AA5B266621}" type="datetimeFigureOut">
              <a:rPr lang="en-GB" smtClean="0"/>
              <a:pPr/>
              <a:t>16/12/2010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E77112-970C-4B17-84FB-5A84ECDFC3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blinds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ckie@magmaeffect.com" TargetMode="External"/><Relationship Id="rId2" Type="http://schemas.openxmlformats.org/officeDocument/2006/relationships/hyperlink" Target="http://www.magmaeffec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essence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9761"/>
          </a:xfrm>
        </p:spPr>
        <p:txBody>
          <a:bodyPr/>
          <a:lstStyle/>
          <a:p>
            <a:r>
              <a:rPr lang="en-GB" dirty="0" smtClean="0"/>
              <a:t>WINDOWS ON THE WORLD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208912" cy="1223250"/>
          </a:xfrm>
        </p:spPr>
        <p:txBody>
          <a:bodyPr/>
          <a:lstStyle/>
          <a:p>
            <a:r>
              <a:rPr lang="en-GB" dirty="0" smtClean="0"/>
              <a:t>Insights from the </a:t>
            </a:r>
            <a:r>
              <a:rPr lang="en-GB" dirty="0" err="1" smtClean="0"/>
              <a:t>Minessence</a:t>
            </a:r>
            <a:r>
              <a:rPr lang="en-GB" dirty="0" smtClean="0"/>
              <a:t> Values Framework</a:t>
            </a:r>
            <a:endParaRPr lang="en-GB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76504"/>
          </a:xfrm>
        </p:spPr>
        <p:txBody>
          <a:bodyPr/>
          <a:lstStyle/>
          <a:p>
            <a:r>
              <a:rPr lang="en-GB" dirty="0" smtClean="0"/>
              <a:t>Early days</a:t>
            </a:r>
          </a:p>
          <a:p>
            <a:endParaRPr lang="en-GB" dirty="0" smtClean="0"/>
          </a:p>
          <a:p>
            <a:r>
              <a:rPr lang="en-GB" dirty="0" smtClean="0"/>
              <a:t>Brian Hall and Benjamin </a:t>
            </a:r>
            <a:r>
              <a:rPr lang="en-GB" dirty="0" err="1" smtClean="0"/>
              <a:t>Tona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Paul Chippendale</a:t>
            </a:r>
          </a:p>
          <a:p>
            <a:endParaRPr lang="en-GB" dirty="0" smtClean="0"/>
          </a:p>
          <a:p>
            <a:r>
              <a:rPr lang="en-GB" dirty="0" err="1" smtClean="0"/>
              <a:t>Minessence</a:t>
            </a:r>
            <a:r>
              <a:rPr lang="en-GB" dirty="0" smtClean="0"/>
              <a:t> Foundation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 History</a:t>
            </a:r>
            <a:endParaRPr lang="en-GB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Framework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0" y="64422"/>
          <a:ext cx="9144000" cy="6460922"/>
        </p:xfrm>
        <a:graphic>
          <a:graphicData uri="http://schemas.openxmlformats.org/presentationml/2006/ole">
            <p:oleObj spid="_x0000_s1026" name="Acrobat Document" r:id="rId3" imgW="10703880" imgH="7550280" progId="AcroExch.Document.7">
              <p:embed/>
            </p:oleObj>
          </a:graphicData>
        </a:graphic>
      </p:graphicFrame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85248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    Guys and Girls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907704" y="1052736"/>
            <a:ext cx="4040188" cy="50403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800" dirty="0" smtClean="0"/>
              <a:t>Integration/Wholeness</a:t>
            </a:r>
          </a:p>
          <a:p>
            <a:pPr>
              <a:buNone/>
            </a:pPr>
            <a:endParaRPr lang="en-GB" sz="1200" dirty="0"/>
          </a:p>
          <a:p>
            <a:pPr>
              <a:buNone/>
            </a:pPr>
            <a:r>
              <a:rPr lang="en-GB" sz="1800" dirty="0" smtClean="0"/>
              <a:t>Sharing/Listening/Trust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Family/Belonging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Self Competence/Confidence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Life/Self Actualisation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Rights/Respect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Human Dignity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Loyalty/Fidelity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Being Self</a:t>
            </a: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r>
              <a:rPr lang="en-GB" sz="1800" dirty="0" smtClean="0"/>
              <a:t>Independence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353745" y="908720"/>
            <a:ext cx="3790255" cy="56610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2000" dirty="0" smtClean="0"/>
              <a:t>Family/Belonging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Self Competence/Confidence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Sharing/Listening/Trust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Decision/Initiation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Integration/Wholeness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Loyalty/Fidelity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Life/Self Actualisation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Being Self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Rights/Respect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Adaptability/Flexibility</a:t>
            </a:r>
            <a:endParaRPr lang="en-GB" sz="20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“Attitudes, beliefs and values do shape (predict) behaviour. They determine in part the sorts of jobs people seek and shun; those that they revel and rebel in; and those where they may be optimally productive or unproductive.”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Adrian </a:t>
            </a:r>
            <a:r>
              <a:rPr lang="en-GB" dirty="0" err="1" smtClean="0"/>
              <a:t>Furnham</a:t>
            </a:r>
            <a:r>
              <a:rPr lang="en-GB" dirty="0" smtClean="0"/>
              <a:t>, Professor of Psychology, University College London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Occupations</a:t>
            </a:r>
            <a:endParaRPr lang="en-GB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Content Placeholder 4" descr="Summer 2010 18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124744"/>
            <a:ext cx="300928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 over time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916832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 September 2001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Global Financial Crisis 2008 onwards</a:t>
            </a:r>
            <a:endParaRPr lang="en-GB" sz="28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acier warning 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64514"/>
            <a:ext cx="6663031" cy="44302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hlinkClick r:id="rId2"/>
              </a:rPr>
              <a:t> </a:t>
            </a:r>
          </a:p>
          <a:p>
            <a:pPr>
              <a:buNone/>
            </a:pPr>
            <a:r>
              <a:rPr lang="en-GB" dirty="0" smtClean="0"/>
              <a:t>Jackie Le </a:t>
            </a:r>
            <a:r>
              <a:rPr lang="en-GB" dirty="0" err="1" smtClean="0"/>
              <a:t>Fèvre</a:t>
            </a:r>
            <a:r>
              <a:rPr lang="en-GB" dirty="0" smtClean="0"/>
              <a:t>    </a:t>
            </a:r>
            <a:r>
              <a:rPr lang="en-GB" dirty="0" smtClean="0">
                <a:hlinkClick r:id="rId3"/>
              </a:rPr>
              <a:t>jackie@magmaeffect.com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www.magmaeffect.com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mtClean="0">
                <a:hlinkClick r:id="rId4"/>
              </a:rPr>
              <a:t>www.minessence.net</a:t>
            </a:r>
            <a:endParaRPr lang="en-GB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information…..</a:t>
            </a:r>
            <a:endParaRPr lang="en-GB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137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Concourse</vt:lpstr>
      <vt:lpstr>Acrobat Document</vt:lpstr>
      <vt:lpstr>WINDOWS ON THE WORLD</vt:lpstr>
      <vt:lpstr>Brief History</vt:lpstr>
      <vt:lpstr>The Framework</vt:lpstr>
      <vt:lpstr>    Guys and Girls</vt:lpstr>
      <vt:lpstr>Occupations</vt:lpstr>
      <vt:lpstr>Change over time</vt:lpstr>
      <vt:lpstr>Any Questions?</vt:lpstr>
      <vt:lpstr>More information…..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ON THE WORLD</dc:title>
  <dc:creator>Jackie</dc:creator>
  <cp:lastModifiedBy>MCM</cp:lastModifiedBy>
  <cp:revision>8</cp:revision>
  <dcterms:created xsi:type="dcterms:W3CDTF">2010-12-14T11:50:53Z</dcterms:created>
  <dcterms:modified xsi:type="dcterms:W3CDTF">2010-12-16T13:27:24Z</dcterms:modified>
</cp:coreProperties>
</file>